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579"/>
  </p:normalViewPr>
  <p:slideViewPr>
    <p:cSldViewPr snapToGrid="0" snapToObjects="1">
      <p:cViewPr varScale="1">
        <p:scale>
          <a:sx n="86" d="100"/>
          <a:sy n="86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005E7-FE56-EC43-8DAE-53D10362F7B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56C71-AE82-884D-8832-9891F8120C6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56C71-AE82-884D-8832-9891F8120C6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9487-B7CF-1743-B729-2789C3742E4E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6C05-0C84-AF4B-9D87-8EE7360AEB6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569"/>
            <a:ext cx="12192001" cy="687489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0" y="857303"/>
            <a:ext cx="12192000" cy="520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600" b="1" dirty="0" smtClean="0">
                <a:solidFill>
                  <a:schemeClr val="bg1"/>
                </a:solidFill>
                <a:latin typeface="系统字体" panose="00000300000000000000" charset="0"/>
                <a:ea typeface="黑体-繁" panose="02000000000000000000" charset="-122"/>
                <a:cs typeface="系统字体" panose="00000300000000000000" charset="0"/>
              </a:rPr>
              <a:t>水产</a:t>
            </a:r>
            <a:endParaRPr kumimoji="1" lang="zh-CN" altLang="en-US" sz="16600" b="1" dirty="0" smtClean="0">
              <a:solidFill>
                <a:schemeClr val="bg1"/>
              </a:solidFill>
              <a:latin typeface="系统字体" panose="00000300000000000000" charset="0"/>
              <a:ea typeface="黑体-繁" panose="02000000000000000000" charset="-122"/>
              <a:cs typeface="系统字体" panose="00000300000000000000" charset="0"/>
            </a:endParaRPr>
          </a:p>
          <a:p>
            <a:pPr algn="ctr"/>
            <a:r>
              <a:rPr kumimoji="1" lang="zh-CN" altLang="en-US" sz="16600" b="1" dirty="0" smtClean="0">
                <a:solidFill>
                  <a:schemeClr val="bg1"/>
                </a:solidFill>
                <a:latin typeface="系统字体" panose="00000300000000000000" charset="0"/>
                <a:ea typeface="黑体-繁" panose="02000000000000000000" charset="-122"/>
                <a:cs typeface="系统字体" panose="00000300000000000000" charset="0"/>
              </a:rPr>
              <a:t>在线</a:t>
            </a:r>
            <a:endParaRPr kumimoji="1" lang="zh-CN" altLang="en-US" sz="16600" b="1" dirty="0" smtClean="0">
              <a:solidFill>
                <a:schemeClr val="bg1"/>
              </a:solidFill>
              <a:latin typeface="系统字体" panose="00000300000000000000" charset="0"/>
              <a:ea typeface="黑体-繁" panose="02000000000000000000" charset="-122"/>
              <a:cs typeface="系统字体" panose="000003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WPS 表格</Application>
  <PresentationFormat>宽屏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8" baseType="lpstr">
      <vt:lpstr>Arial</vt:lpstr>
      <vt:lpstr>方正书宋_GBK</vt:lpstr>
      <vt:lpstr>Wingdings</vt:lpstr>
      <vt:lpstr>Arial</vt:lpstr>
      <vt:lpstr>Microsoft YaHei</vt:lpstr>
      <vt:lpstr>汉仪旗黑KW</vt:lpstr>
      <vt:lpstr>微软雅黑</vt:lpstr>
      <vt:lpstr>宋体</vt:lpstr>
      <vt:lpstr>Arial Unicode MS</vt:lpstr>
      <vt:lpstr>汉仪书宋二KW</vt:lpstr>
      <vt:lpstr>DengXian Light</vt:lpstr>
      <vt:lpstr>汉仪中等线KW</vt:lpstr>
      <vt:lpstr>DengXian</vt:lpstr>
      <vt:lpstr>黑体-简</vt:lpstr>
      <vt:lpstr>苹方-港</vt:lpstr>
      <vt:lpstr>汉仪尚巍手书W</vt:lpstr>
      <vt:lpstr>华文宋体</vt:lpstr>
      <vt:lpstr>苹方-简</vt:lpstr>
      <vt:lpstr>黑体-繁</vt:lpstr>
      <vt:lpstr>苹方-繁</vt:lpstr>
      <vt:lpstr>Bangla Sangam MN</vt:lpstr>
      <vt:lpstr>Cambria Math</vt:lpstr>
      <vt:lpstr>宋体-简</vt:lpstr>
      <vt:lpstr>宋体-繁</vt:lpstr>
      <vt:lpstr>Hiragino Kaku Gothic StdN</vt:lpstr>
      <vt:lpstr>Hiragino Kaku Gothic Std</vt:lpstr>
      <vt:lpstr>ITF Devanagari</vt:lpstr>
      <vt:lpstr>Mishafi</vt:lpstr>
      <vt:lpstr>PT Mono</vt:lpstr>
      <vt:lpstr>Raanana</vt:lpstr>
      <vt:lpstr>STIXSizeThreeSym</vt:lpstr>
      <vt:lpstr>Snell Roundhand</vt:lpstr>
      <vt:lpstr>Trattatello</vt:lpstr>
      <vt:lpstr>Zapfino</vt:lpstr>
      <vt:lpstr>Al Bayan</vt:lpstr>
      <vt:lpstr>系统字体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1518780505@qq.com</dc:creator>
  <cp:lastModifiedBy>yangshengchuan</cp:lastModifiedBy>
  <cp:revision>18</cp:revision>
  <dcterms:created xsi:type="dcterms:W3CDTF">2020-03-24T06:35:42Z</dcterms:created>
  <dcterms:modified xsi:type="dcterms:W3CDTF">2020-03-24T06:35:42Z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2052-2.0.0.3163</vt:lpwstr>
  </property>
</Properties>
</file>